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14C2-A5D1-D776-A459-329623388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12824-4B30-2CEF-E262-573D8CA77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A85DD-A541-EA04-240D-BC2DF68B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7F5D-F917-5376-39A3-5595590F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28E9-F3CB-A87A-3C42-792189BA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0A27-CA4D-F595-497B-0AB860A5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59AFE-1D58-CAA5-9718-1DE9EF86B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255A6-318E-9391-B7AE-4B069194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3361A-8AB3-0B28-768A-C4331839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47A8-7ADF-C49D-9C00-005F4F51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CD4BA-A368-F7C4-7E61-BE112B4D1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95FB3-74F7-BF7F-0331-B897308A6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9C117-5A7D-C4EB-88A6-C7F770FA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F0B1-7B0C-69C2-570D-9C7FC1F8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9913-7852-AF14-051A-C5D7B3BF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933F-7457-9A08-A770-F7298529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ECCA-465F-8060-12CC-C26028B6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E932-248D-1352-877C-39955E6A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74F4-C0CF-868A-DEF9-168DD425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62B7-63E6-D2E1-F16B-F60A6181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1CB6-E2C0-3543-8CBA-A6B18D54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6C8DA-88E5-CB25-0D0A-C31313852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2E5B-FBE5-4B34-14E3-2C21FBB9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1A54-0046-370B-DF95-B29C932E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75BF-F3BE-59B6-CEF2-3368E9B6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0F72-1AC5-8CF5-54E7-1F288CFC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5074-7BFC-66BE-916B-3479B18CB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FAEDD-A008-BD3E-122D-FB74A9302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9F85-41CF-B50A-DAB5-E0E2EB6A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77DCE-979B-7F83-E21C-C0D9BC00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8571F-F7A6-DEAC-6FBC-EDD670CE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6870-F6F7-47D9-8391-D1295730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81C2-B7DB-5CC8-7335-3A353E8F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9B192-4346-AD8A-6825-08E7B5C10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275CF-28C9-428C-D990-286D97C0E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0EB1F-AF8B-C98E-EB3F-00E51E75E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05543-BEF1-5C37-0EFC-3586682F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1F506-EEE5-DDD8-4840-5BA672C4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A1A26-C1A6-2EB0-8839-B473684C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0D48-F8A0-4B4F-E75D-D3381F2A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0FA3A-BCDF-DAEC-D4F2-F043C834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FFDAD-A9EA-9A45-E8C1-FBDA973A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69172-A81B-A2CA-A190-FE22D01E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E0F0B-4114-6E0F-409D-3E5808C8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216A6-B3E4-6F5B-AFDC-B5A4B678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4B9A-3552-7A06-999E-E71E3F89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9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E1FA-E8F8-9F17-BB3C-E271AE1F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6853-4E36-55A0-7587-423BC4E2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D0CCD-86D9-8742-61FF-DB4EF2FE4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BA7EF-1915-1119-B1CD-F71B8E79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9C7A1-B73E-9443-E41D-821258EC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496B9-F01D-65E5-E3CC-4AD39FB2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67C9-882C-A105-F142-D42DBABE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4D42E-A503-03FC-75D0-206F620E8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8D056-3303-812E-D9BB-42D8DA8C3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A47B1-C7BF-EB79-60FE-48AC18FE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D1D1-04F8-93A9-1F76-7E180D5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01F52-FB09-46F6-C6D5-4F530E73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C92CA-FB13-95D6-002A-3F207A86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DA849-911D-C315-B565-6D57318DD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4E63C-97E1-F7F6-CD96-53E23213D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054C-C972-5644-9442-ADC2D692D9B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DBE54-E29D-51C9-C4D4-EBD853946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52D94-86B6-06B6-F5DD-A9FAA48E8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B0A1-0323-E048-80B6-5D1CA407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uilding with red dots&#10;&#10;Description automatically generated">
            <a:extLst>
              <a:ext uri="{FF2B5EF4-FFF2-40B4-BE49-F238E27FC236}">
                <a16:creationId xmlns:a16="http://schemas.microsoft.com/office/drawing/2014/main" id="{614E46B9-516F-E6EE-9672-F45D4810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89C368C-450C-7A4A-856C-125CB2AA71E8}" vid="{AB927434-45C0-F64B-9CD7-EA820BFE4C5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8ebfb9a-b37d-48d3-bc71-f3141b6048c0" xsi:nil="true"/>
    <SharedWithUsers xmlns="ec2b5b8b-7869-45d7-97d5-07758b5b847a">
      <UserInfo>
        <DisplayName/>
        <AccountId xsi:nil="true"/>
        <AccountType/>
      </UserInfo>
    </SharedWithUsers>
    <TaxCatchAll xmlns="ec2b5b8b-7869-45d7-97d5-07758b5b847a" xsi:nil="true"/>
    <lcf76f155ced4ddcb4097134ff3c332f xmlns="98ebfb9a-b37d-48d3-bc71-f3141b6048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6DD04B80935944AE8B70FAC152A910" ma:contentTypeVersion="15" ma:contentTypeDescription="Ein neues Dokument erstellen." ma:contentTypeScope="" ma:versionID="ee637ca275c342d56abd386d0d531413">
  <xsd:schema xmlns:xsd="http://www.w3.org/2001/XMLSchema" xmlns:xs="http://www.w3.org/2001/XMLSchema" xmlns:p="http://schemas.microsoft.com/office/2006/metadata/properties" xmlns:ns2="98ebfb9a-b37d-48d3-bc71-f3141b6048c0" xmlns:ns3="ec2b5b8b-7869-45d7-97d5-07758b5b847a" targetNamespace="http://schemas.microsoft.com/office/2006/metadata/properties" ma:root="true" ma:fieldsID="100c6cbeef7756f52c0dbdb3dbeeb655" ns2:_="" ns3:_="">
    <xsd:import namespace="98ebfb9a-b37d-48d3-bc71-f3141b6048c0"/>
    <xsd:import namespace="ec2b5b8b-7869-45d7-97d5-07758b5b8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bfb9a-b37d-48d3-bc71-f3141b604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5b8b-7869-45d7-97d5-07758b5b847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b5e26df-2230-468d-b74f-1fcc317e611a}" ma:internalName="TaxCatchAll" ma:showField="CatchAllData" ma:web="ec2b5b8b-7869-45d7-97d5-07758b5b8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93D50-8E08-48DB-8946-CA31F5CF6F22}">
  <ds:schemaRefs>
    <ds:schemaRef ds:uri="http://schemas.microsoft.com/office/2006/metadata/properties"/>
    <ds:schemaRef ds:uri="http://schemas.microsoft.com/office/infopath/2007/PartnerControls"/>
    <ds:schemaRef ds:uri="98ebfb9a-b37d-48d3-bc71-f3141b6048c0"/>
    <ds:schemaRef ds:uri="ec2b5b8b-7869-45d7-97d5-07758b5b847a"/>
  </ds:schemaRefs>
</ds:datastoreItem>
</file>

<file path=customXml/itemProps2.xml><?xml version="1.0" encoding="utf-8"?>
<ds:datastoreItem xmlns:ds="http://schemas.openxmlformats.org/officeDocument/2006/customXml" ds:itemID="{ADEEEBC0-1867-4EAC-948D-633EB0F14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23032-B751-45E6-A201-F9CF9BC10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bfb9a-b37d-48d3-bc71-f3141b6048c0"/>
    <ds:schemaRef ds:uri="ec2b5b8b-7869-45d7-97d5-07758b5b8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Juan-Reece Van Zyl</dc:creator>
  <cp:lastModifiedBy>Juan-Reece Van Zyl</cp:lastModifiedBy>
  <cp:revision>1</cp:revision>
  <dcterms:created xsi:type="dcterms:W3CDTF">2024-06-20T15:28:47Z</dcterms:created>
  <dcterms:modified xsi:type="dcterms:W3CDTF">2024-06-20T15:29:31Z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96200</vt:r8>
  </property>
  <property fmtid="{D5CDD505-2E9C-101B-9397-08002B2CF9AE}" pid="3" name="ContentTypeId">
    <vt:lpwstr>0x010100276DD04B80935944AE8B70FAC152A910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